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9" r:id="rId6"/>
    <p:sldId id="261" r:id="rId7"/>
    <p:sldId id="260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80" r:id="rId18"/>
    <p:sldId id="281" r:id="rId19"/>
    <p:sldId id="282" r:id="rId20"/>
    <p:sldId id="283" r:id="rId21"/>
    <p:sldId id="284" r:id="rId22"/>
    <p:sldId id="273" r:id="rId23"/>
    <p:sldId id="274" r:id="rId24"/>
    <p:sldId id="272" r:id="rId25"/>
    <p:sldId id="289" r:id="rId26"/>
    <p:sldId id="288" r:id="rId27"/>
    <p:sldId id="286" r:id="rId28"/>
    <p:sldId id="287" r:id="rId29"/>
    <p:sldId id="275" r:id="rId30"/>
    <p:sldId id="276" r:id="rId31"/>
    <p:sldId id="27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429" autoAdjust="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24.09.2018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458200" cy="3384376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/>
            </a:r>
            <a:br>
              <a:rPr lang="ru-RU" b="1" i="1" dirty="0" smtClean="0">
                <a:solidFill>
                  <a:schemeClr val="tx1"/>
                </a:solidFill>
              </a:rPr>
            </a:b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Обеспечение эффективного личностного развития каждого воспитанника в условиях современного ДОУ 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5498" y="620688"/>
            <a:ext cx="706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Муниципальное казенное дошкольное образовательное учреждение</a:t>
            </a:r>
          </a:p>
          <a:p>
            <a:r>
              <a:rPr lang="ru-RU" b="1" dirty="0" smtClean="0"/>
              <a:t>                         </a:t>
            </a:r>
            <a:r>
              <a:rPr lang="ru-RU" b="1" dirty="0" err="1" smtClean="0"/>
              <a:t>Усть-Таркский</a:t>
            </a:r>
            <a:r>
              <a:rPr lang="ru-RU" b="1" dirty="0" smtClean="0"/>
              <a:t> детский сад «Солнышко»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Новая папка\P1020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5027" y="297094"/>
            <a:ext cx="4419461" cy="291588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I:\DCIM\104MSDCF\DSC00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27" y="3356992"/>
            <a:ext cx="4419461" cy="324477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099" name="Picture 3" descr="I:\DCIM\104MSDCF\DSC006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1" y="3356992"/>
            <a:ext cx="4147247" cy="324477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101" name="Picture 5" descr="I:\DCIM\104MSDCF\DSC006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" y="217842"/>
            <a:ext cx="4202644" cy="296217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2614264" y="0"/>
            <a:ext cx="4365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5852" y="214290"/>
            <a:ext cx="5731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Художественно – эстетическое развитие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I:\DCIM\104MSDCF\DSC00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8630"/>
            <a:ext cx="4333553" cy="3090429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DCIM\104MSDCF\DSC006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7" y="3648630"/>
            <a:ext cx="4347867" cy="3209370"/>
          </a:xfrm>
          <a:prstGeom prst="rect">
            <a:avLst/>
          </a:prstGeom>
          <a:noFill/>
          <a:ln w="952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:\DCIM\104MSDCF\DSC00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645391"/>
            <a:ext cx="4333553" cy="281101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фото на конференцию\11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7" y="645391"/>
            <a:ext cx="4238697" cy="281101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9883" y="71642"/>
            <a:ext cx="368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Новая папка\P1020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8488" y="571429"/>
            <a:ext cx="4350205" cy="281643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I:\DCIM\104MSDCF\DSC00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8" y="3454252"/>
            <a:ext cx="4350206" cy="333327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I:\DCIM\104MSDCF\DSC00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88" y="3454252"/>
            <a:ext cx="4350205" cy="326280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DCIM\104MSDCF\DSC00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" y="594862"/>
            <a:ext cx="4348444" cy="276956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EX333\Desktop\Новая папка (3)\P1020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18" y="297059"/>
            <a:ext cx="4284476" cy="305440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C:\Documents and Settings\Admin\Рабочий стол\фото для концепции\P10003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7"/>
            <a:ext cx="4104456" cy="309081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Documents and Settings\Admin\Рабочий стол\фото для концепции\P10003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44339"/>
            <a:ext cx="4392488" cy="300861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G:\Новая папка\S1050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571876"/>
            <a:ext cx="3960440" cy="300861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:\Новая папка\S1050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3834" y="222588"/>
            <a:ext cx="4002134" cy="30016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113" y="3334980"/>
            <a:ext cx="4125888" cy="309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D:\ната\фото\P1020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85728"/>
            <a:ext cx="3747266" cy="2810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ADMIN\Desktop\фото на конференцию\Рисунок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4" y="178858"/>
            <a:ext cx="4395567" cy="302418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фото на конференцию\Рисунок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15975"/>
            <a:ext cx="4104455" cy="323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фото на конференцию\Рисунок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4" y="3334979"/>
            <a:ext cx="4423614" cy="331459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Новая папка\P1020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45" y="3645024"/>
            <a:ext cx="4259337" cy="3171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ADMIN\Desktop\фото на конференцию\DSC02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82" y="116009"/>
            <a:ext cx="4464496" cy="338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ADMIN\Desktop\фото на конференцию\7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5" y="132747"/>
            <a:ext cx="4271651" cy="3368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ADMIN\Desktop\фото на конференцию\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329062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DCIM\104MSDCF\DSC00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320479" cy="324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DCIM\104MSDCF\DSC00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113" y="116632"/>
            <a:ext cx="4305871" cy="324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DCIM\104MSDCF\DSC007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53375"/>
            <a:ext cx="4352527" cy="311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DCIM\104MSDCF\DSC007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113" y="3521585"/>
            <a:ext cx="4449887" cy="31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на конференцию\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0" y="130665"/>
            <a:ext cx="4103211" cy="337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фото на конференцию\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74" y="130665"/>
            <a:ext cx="4566156" cy="325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фото на конференцию\Рисунок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2" y="3633030"/>
            <a:ext cx="4211960" cy="31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esktop\фото на конференцию\DSC099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74" y="3494529"/>
            <a:ext cx="4566156" cy="32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29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фото на конференцию\DSC09975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2825"/>
            <a:ext cx="4392488" cy="32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фото на конференцию\23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02" y="202825"/>
            <a:ext cx="4385347" cy="32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катя работа\все фото\ЧИП\DSC00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3686"/>
            <a:ext cx="4392488" cy="308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фото на конференцию\DSC09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83686"/>
            <a:ext cx="4297033" cy="308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фото на конференцию\DSC00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292"/>
            <a:ext cx="4433575" cy="32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фото на конференцию\DSC00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14" y="3502986"/>
            <a:ext cx="4063369" cy="325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Desktop\фото на конференцию\DSC00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14" y="151292"/>
            <a:ext cx="4031474" cy="31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Desktop\фото на конференцию\DSC001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89889"/>
            <a:ext cx="4577591" cy="326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1428736"/>
            <a:ext cx="66437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ФГОС – это стандарт развития личности, его социализации, включающий в себя процесс вхождения ребенка в мир социальных отношений, познания норм и правил социального взаимодействия, осознания себя в мире людей и окружающих предметов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на конференцию\DSC09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08380" cy="317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то на конференцию\DSC097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02" y="3400113"/>
            <a:ext cx="4444505" cy="326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фото на конференцию\DSC097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00114"/>
            <a:ext cx="4308380" cy="326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\Desktop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65" y="183768"/>
            <a:ext cx="4392488" cy="310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4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\Desktop\фото на конференцию\DSC03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9598"/>
            <a:ext cx="6467574" cy="321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ADMIN\Desktop\фото на конференцию\DSC03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" y="3324289"/>
            <a:ext cx="4320480" cy="3354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C:\Users\ADMIN\Desktop\фото на конференцию\DSC03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329241"/>
            <a:ext cx="4716015" cy="3528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259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на конференцию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963" y="2944704"/>
            <a:ext cx="5244075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DMIN\Desktop\фото на конференцию\турнир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123"/>
            <a:ext cx="4101164" cy="3344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ADMIN\Desktop\фото на конференцию\турни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125"/>
            <a:ext cx="4485489" cy="3364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фото на конференцию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4" y="481622"/>
            <a:ext cx="4507924" cy="32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фото на конференцию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24" y="3886092"/>
            <a:ext cx="4444716" cy="29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фото на конференцию\DSC018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95" y="481622"/>
            <a:ext cx="4282014" cy="32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фото на конференцию\DSC089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4" y="3886092"/>
            <a:ext cx="4297210" cy="28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фото на конференцию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3085"/>
            <a:ext cx="4397025" cy="315390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фото на конференцию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89" y="203085"/>
            <a:ext cx="4229321" cy="3153907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фото на конференцию\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22" y="3501008"/>
            <a:ext cx="4397025" cy="324036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фото на конференцию\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72" y="3511469"/>
            <a:ext cx="4247838" cy="322989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esktop\фото на конференцию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501009"/>
            <a:ext cx="7908221" cy="3244353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фото на конференцию\1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392487" cy="331236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фото на конференцию\DSC01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86" y="188640"/>
            <a:ext cx="4254802" cy="3312369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2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фото на конференцию\DSC0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248472" cy="3186503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фото на конференцию\4564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3" y="107555"/>
            <a:ext cx="4481617" cy="319558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фото на конференцию\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3" y="3508572"/>
            <a:ext cx="4481617" cy="303205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фото на конференцию\89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84" y="3508573"/>
            <a:ext cx="4161503" cy="3032052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08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фото на конференцию\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4" y="116632"/>
            <a:ext cx="4259908" cy="3183862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фото на конференцию\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0956"/>
            <a:ext cx="4392488" cy="3265548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фото на конференцию\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1"/>
            <a:ext cx="4392488" cy="318386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фото на конференцию\5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4" y="3420956"/>
            <a:ext cx="4345491" cy="3265548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2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фото на конференцию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644"/>
            <a:ext cx="4176464" cy="313234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фото на конференцию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81" y="272764"/>
            <a:ext cx="4048143" cy="3036107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фото на конференцию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8" y="3596455"/>
            <a:ext cx="4348726" cy="307290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фото на конференцию\DSC00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81" y="3576053"/>
            <a:ext cx="4375724" cy="3093307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59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на конференцию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20480" cy="324036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то на конференцию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320824"/>
            <a:ext cx="4536504" cy="3402536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фото на конференцию\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4202"/>
            <a:ext cx="4104455" cy="315618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\Desktop\фото на конференцию\DSC031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440308" cy="3096343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1857364"/>
            <a:ext cx="6858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Индивидуализация  - наличие у каждого ребенка своего пути развития и следование ему на протяжении всего дошкольного детства.</a:t>
            </a:r>
            <a:endParaRPr lang="ru-RU" sz="28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фото на конференцию\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2" y="116633"/>
            <a:ext cx="4136386" cy="320540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фото на конференцию\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02" y="3432865"/>
            <a:ext cx="4540354" cy="329191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фото на конференцию\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2" y="3432865"/>
            <a:ext cx="4136385" cy="323649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фото на конференцию\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31" y="116634"/>
            <a:ext cx="4552307" cy="320540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фото на конференцию\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2" y="3585265"/>
            <a:ext cx="4136385" cy="323649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764704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n w="50800"/>
                <a:solidFill>
                  <a:schemeClr val="tx2">
                    <a:lumMod val="10000"/>
                  </a:schemeClr>
                </a:solidFill>
              </a:rPr>
              <a:t>Благодарим за </a:t>
            </a:r>
          </a:p>
          <a:p>
            <a:pPr algn="ctr"/>
            <a:r>
              <a:rPr lang="ru-RU" sz="5400" b="1" i="1" dirty="0" smtClean="0">
                <a:ln w="50800"/>
                <a:solidFill>
                  <a:schemeClr val="tx2">
                    <a:lumMod val="10000"/>
                  </a:schemeClr>
                </a:solidFill>
              </a:rPr>
              <a:t>                внимание!</a:t>
            </a:r>
            <a:endParaRPr lang="ru-RU" sz="5400" dirty="0"/>
          </a:p>
        </p:txBody>
      </p:sp>
      <p:pic>
        <p:nvPicPr>
          <p:cNvPr id="4" name="Picture 4" descr="Red Pink Lillies Лилия-красавица Всем в округе нравится... &quot; PixelBrush - Портал о дизайне. Скачать фото, картинки, обои, рисун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14620"/>
            <a:ext cx="9144000" cy="3965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1285860"/>
            <a:ext cx="70009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Личностный подход: уважение личности каждого ребенка, его индивидуальности.</a:t>
            </a:r>
          </a:p>
          <a:p>
            <a:pPr marL="342900" indent="-342900" algn="ctr">
              <a:buAutoNum type="arabicPeriod"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Деятельностный подход: использование интересной, отвечающей потребностям и особенностям деятельности. </a:t>
            </a:r>
          </a:p>
          <a:p>
            <a:pPr marL="342900" indent="-342900" algn="ctr">
              <a:buAutoNum type="arabicPeriod"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Комплексный подход: параллельное  воспитание и развитие актуальных качеств личности ребенка. </a:t>
            </a:r>
          </a:p>
          <a:p>
            <a:pPr marL="342900" indent="-342900">
              <a:buAutoNum type="arabicPeriod"/>
            </a:pP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на конференцию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" y="170638"/>
            <a:ext cx="4440493" cy="333037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фото на конференцию\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28" y="177660"/>
            <a:ext cx="4426023" cy="332334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фото на конференцию\4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" y="3622010"/>
            <a:ext cx="4440493" cy="3235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CIM\100MEDIA\IMG_04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28" y="3668061"/>
            <a:ext cx="4349702" cy="307330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ната\животные севере проект фото\DSCN0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9523" y="227611"/>
            <a:ext cx="4172957" cy="302170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C:\Users\ADMIN\Desktop\фото на конференцию\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23" y="3434258"/>
            <a:ext cx="4295127" cy="3307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фото на конференцию\26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8" y="171179"/>
            <a:ext cx="4273236" cy="320492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фото на конференцию\DSC006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" y="3540420"/>
            <a:ext cx="4273235" cy="317882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на конференцию\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228853"/>
            <a:ext cx="3619525" cy="32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фото на конференцию\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0344"/>
            <a:ext cx="4032448" cy="3324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8" name="Picture 4" descr="C:\Users\ADMIN\Desktop\фото на конференцию\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10588"/>
            <a:ext cx="4464496" cy="293184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9" name="Picture 5" descr="C:\Users\ADMIN\Desktop\фото на конференцию\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665512"/>
            <a:ext cx="4191030" cy="293752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30" name="Picture 6" descr="C:\Users\ADMIN\Desktop\фото на конференцию\3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329"/>
            <a:ext cx="4464496" cy="335088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:\DCIM\104MSDCF\DSC00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290"/>
            <a:ext cx="4464495" cy="33485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EX333\Desktop\Новая папка (3)\P1020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4290"/>
            <a:ext cx="4083366" cy="334852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57356" y="214290"/>
            <a:ext cx="591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Социально – коммуникативное развитие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I:\DCIM\104MSDCF\DSC00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729766"/>
            <a:ext cx="2715215" cy="2857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DCIM\104MSDCF\DSC006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29766"/>
            <a:ext cx="3384376" cy="2901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:\DCIM\104MSDCF\DSC00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29766"/>
            <a:ext cx="2448272" cy="2901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I:\DCIM\104MSDCF\DSC00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70429"/>
            <a:ext cx="4207035" cy="315542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124" name="Picture 4" descr="I:\DCIM\104MSDCF\DSC00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9731"/>
            <a:ext cx="4351051" cy="336730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126" name="Picture 6" descr="I:\DCIM\104MSDCF\DSC00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9349"/>
            <a:ext cx="4248472" cy="318650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122" name="Picture 2" descr="I:\DCIM\104MSDCF\DSC006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9731"/>
            <a:ext cx="4248472" cy="343675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2807267" y="-108104"/>
            <a:ext cx="452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32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2059</TotalTime>
  <Words>121</Words>
  <Application>Microsoft Office PowerPoint</Application>
  <PresentationFormat>Экран (4:3)</PresentationFormat>
  <Paragraphs>15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 Обеспечение эффективного личностного развития каждого воспитанника в условиях современного ДОУ 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Обеспечение эффективного личностного развития каждого воспитанника в условиях современного ДОУ.</dc:title>
  <dc:creator>Aleksey</dc:creator>
  <cp:lastModifiedBy>ADMIN</cp:lastModifiedBy>
  <cp:revision>103</cp:revision>
  <dcterms:created xsi:type="dcterms:W3CDTF">2015-09-17T14:59:25Z</dcterms:created>
  <dcterms:modified xsi:type="dcterms:W3CDTF">2018-09-24T07:24:53Z</dcterms:modified>
</cp:coreProperties>
</file>